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slides/_rels/slide77.xml.rels" ContentType="application/vnd.openxmlformats-package.relationships+xml"/>
  <Override PartName="/ppt/slides/_rels/slide78.xml.rels" ContentType="application/vnd.openxmlformats-package.relationships+xml"/>
  <Override PartName="/ppt/slides/_rels/slide79.xml.rels" ContentType="application/vnd.openxmlformats-package.relationships+xml"/>
  <Override PartName="/ppt/slides/_rels/slide80.xml.rels" ContentType="application/vnd.openxmlformats-package.relationships+xml"/>
  <Override PartName="/ppt/slides/_rels/slide81.xml.rels" ContentType="application/vnd.openxmlformats-package.relationships+xml"/>
  <Override PartName="/ppt/slides/_rels/slide82.xml.rels" ContentType="application/vnd.openxmlformats-package.relationships+xml"/>
  <Override PartName="/ppt/slides/_rels/slide83.xml.rels" ContentType="application/vnd.openxmlformats-package.relationships+xml"/>
  <Override PartName="/ppt/media/image9.jpeg" ContentType="image/jpeg"/>
  <Override PartName="/ppt/media/image1.jpeg" ContentType="image/jpeg"/>
  <Override PartName="/ppt/media/image53.jpeg" ContentType="image/jpeg"/>
  <Override PartName="/ppt/media/image2.jpeg" ContentType="image/jpeg"/>
  <Override PartName="/ppt/media/image54.jpeg" ContentType="image/jpeg"/>
  <Override PartName="/ppt/media/image3.jpeg" ContentType="image/jpeg"/>
  <Override PartName="/ppt/media/image55.jpeg" ContentType="image/jpeg"/>
  <Override PartName="/ppt/media/image4.jpeg" ContentType="image/jpeg"/>
  <Override PartName="/ppt/media/image56.jpeg" ContentType="image/jpeg"/>
  <Override PartName="/ppt/media/image62.jpeg" ContentType="image/jpeg"/>
  <Override PartName="/ppt/media/image7.png" ContentType="image/png"/>
  <Override PartName="/ppt/media/image5.jpeg" ContentType="image/jpeg"/>
  <Override PartName="/ppt/media/image57.jpeg" ContentType="image/jpeg"/>
  <Override PartName="/ppt/media/image8.jpeg" ContentType="image/jpeg"/>
  <Override PartName="/ppt/media/image34.jpeg" ContentType="image/jpeg"/>
  <Override PartName="/ppt/media/image6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86.png" ContentType="image/pn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7.png" ContentType="image/png"/>
  <Override PartName="/ppt/media/image88.png" ContentType="image/png"/>
  <Override PartName="/ppt/media/image89.png" ContentType="image/pn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</p:sldIdLst>
  <p:sldSz cx="9144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Kλικ για επεξεργασία του τίτλου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l-GR" sz="3200" spc="-1" strike="noStrike">
                <a:solidFill>
                  <a:srgbClr val="000000"/>
                </a:solidFill>
                <a:latin typeface="Calibri"/>
              </a:rPr>
              <a:t>Kλικ για επεξεργασία των στυλ του υποδείγματος</a:t>
            </a: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l-GR" sz="2800" spc="-1" strike="noStrike">
                <a:solidFill>
                  <a:srgbClr val="000000"/>
                </a:solidFill>
                <a:latin typeface="Calibri"/>
              </a:rPr>
              <a:t>Δεύτερου επιπέδου</a:t>
            </a:r>
            <a:endParaRPr b="0" lang="el-GR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l-GR" sz="2400" spc="-1" strike="noStrike">
                <a:solidFill>
                  <a:srgbClr val="000000"/>
                </a:solidFill>
                <a:latin typeface="Calibri"/>
              </a:rPr>
              <a:t>Τρίτου επιπέδου</a:t>
            </a:r>
            <a:endParaRPr b="0" lang="el-GR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Τέταρτου επιπέδου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Πέμπτου επιπέδου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F949C30F-C485-4E8F-9FF4-AC6965CFD21D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6/30/20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7466E5D-FB8B-4A86-AC1E-CBFA364B8865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&lt;αριθμός&gt;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Kλικ για επεξεργασία του τίτλου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l-GR" sz="2800" spc="-1" strike="noStrike">
                <a:solidFill>
                  <a:srgbClr val="000000"/>
                </a:solidFill>
                <a:latin typeface="Calibri"/>
              </a:rPr>
              <a:t>Kλικ για επεξεργασία των στυλ του υποδείγματος</a:t>
            </a:r>
            <a:endParaRPr b="0" lang="el-GR" sz="28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l-GR" sz="2400" spc="-1" strike="noStrike">
                <a:solidFill>
                  <a:srgbClr val="000000"/>
                </a:solidFill>
                <a:latin typeface="Calibri"/>
              </a:rPr>
              <a:t>Δεύτερου επιπέδου</a:t>
            </a:r>
            <a:endParaRPr b="0" lang="el-GR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Τρίτου επιπέδου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l-GR" sz="1800" spc="-1" strike="noStrike">
                <a:solidFill>
                  <a:srgbClr val="000000"/>
                </a:solidFill>
                <a:latin typeface="Calibri"/>
              </a:rPr>
              <a:t>Τέταρτου επιπέδου</a:t>
            </a:r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l-GR" sz="1800" spc="-1" strike="noStrike">
                <a:solidFill>
                  <a:srgbClr val="000000"/>
                </a:solidFill>
                <a:latin typeface="Calibri"/>
              </a:rPr>
              <a:t>Πέμπτου επιπέδου</a:t>
            </a:r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l-GR" sz="2800" spc="-1" strike="noStrike">
                <a:solidFill>
                  <a:srgbClr val="000000"/>
                </a:solidFill>
                <a:latin typeface="Calibri"/>
              </a:rPr>
              <a:t>Kλικ για επεξεργασία των στυλ του υποδείγματος</a:t>
            </a:r>
            <a:endParaRPr b="0" lang="el-GR" sz="28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l-GR" sz="2400" spc="-1" strike="noStrike">
                <a:solidFill>
                  <a:srgbClr val="000000"/>
                </a:solidFill>
                <a:latin typeface="Calibri"/>
              </a:rPr>
              <a:t>Δεύτερου επιπέδου</a:t>
            </a:r>
            <a:endParaRPr b="0" lang="el-GR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Τρίτου επιπέδου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l-GR" sz="1800" spc="-1" strike="noStrike">
                <a:solidFill>
                  <a:srgbClr val="000000"/>
                </a:solidFill>
                <a:latin typeface="Calibri"/>
              </a:rPr>
              <a:t>Τέταρτου επιπέδου</a:t>
            </a:r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l-GR" sz="1800" spc="-1" strike="noStrike">
                <a:solidFill>
                  <a:srgbClr val="000000"/>
                </a:solidFill>
                <a:latin typeface="Calibri"/>
              </a:rPr>
              <a:t>Πέμπτου επιπέδου</a:t>
            </a:r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2BF132BE-F602-44C5-BE3D-D13F8CDE5D63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6/30/20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39BF46A-CBB3-4F29-B49F-C400E53718F6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6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6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slideLayout" Target="../slideLayouts/slideLayout1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6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1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6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jpeg"/><Relationship Id="rId3" Type="http://schemas.openxmlformats.org/officeDocument/2006/relationships/slideLayout" Target="../slideLayouts/slideLayout16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1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image" Target="../media/image60.jpeg"/><Relationship Id="rId3" Type="http://schemas.openxmlformats.org/officeDocument/2006/relationships/slideLayout" Target="../slideLayouts/slideLayout16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1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jpeg"/><Relationship Id="rId3" Type="http://schemas.openxmlformats.org/officeDocument/2006/relationships/slideLayout" Target="../slideLayouts/slideLayout16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slideLayout" Target="../slideLayouts/slideLayout1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jpeg"/><Relationship Id="rId3" Type="http://schemas.openxmlformats.org/officeDocument/2006/relationships/slideLayout" Target="../slideLayouts/slideLayout16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jpeg"/><Relationship Id="rId3" Type="http://schemas.openxmlformats.org/officeDocument/2006/relationships/slideLayout" Target="../slideLayouts/slideLayout16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image" Target="../media/image70.jpeg"/><Relationship Id="rId3" Type="http://schemas.openxmlformats.org/officeDocument/2006/relationships/slideLayout" Target="../slideLayouts/slideLayout16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1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1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image" Target="../media/image75.jpeg"/><Relationship Id="rId3" Type="http://schemas.openxmlformats.org/officeDocument/2006/relationships/slideLayout" Target="../slideLayouts/slideLayout16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1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image" Target="../media/image78.jpeg"/><Relationship Id="rId3" Type="http://schemas.openxmlformats.org/officeDocument/2006/relationships/slideLayout" Target="../slideLayouts/slideLayout16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image" Target="../media/image80.jpeg"/><Relationship Id="rId3" Type="http://schemas.openxmlformats.org/officeDocument/2006/relationships/slideLayout" Target="../slideLayouts/slideLayout16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image" Target="../media/image82.jpeg"/><Relationship Id="rId3" Type="http://schemas.openxmlformats.org/officeDocument/2006/relationships/slideLayout" Target="../slideLayouts/slideLayout1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slideLayout" Target="../slideLayouts/slideLayout1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image" Target="../media/image85.jpeg"/><Relationship Id="rId3" Type="http://schemas.openxmlformats.org/officeDocument/2006/relationships/slideLayout" Target="../slideLayouts/slideLayout16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slideLayout" Target="../slideLayouts/slideLayout1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slideLayout" Target="../slideLayouts/slideLayout1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slideLayout" Target="../slideLayouts/slideLayout1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slideLayout" Target="../slideLayouts/slideLayout1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slideLayout" Target="../slideLayouts/slideLayout1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slideLayout" Target="../slideLayouts/slideLayout1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image" Target="../media/image93.jpeg"/><Relationship Id="rId3" Type="http://schemas.openxmlformats.org/officeDocument/2006/relationships/slideLayout" Target="../slideLayouts/slideLayout16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image" Target="../media/image96.jpeg"/><Relationship Id="rId3" Type="http://schemas.openxmlformats.org/officeDocument/2006/relationships/slideLayout" Target="../slideLayouts/slideLayout16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97.jpeg"/><Relationship Id="rId2" Type="http://schemas.openxmlformats.org/officeDocument/2006/relationships/slideLayout" Target="../slideLayouts/slideLayout1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slideLayout" Target="../slideLayouts/slideLayout1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99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2" descr=""/>
          <p:cNvPicPr/>
          <p:nvPr/>
        </p:nvPicPr>
        <p:blipFill>
          <a:blip r:embed="rId1">
            <a:lum bright="21000"/>
          </a:blip>
          <a:stretch/>
        </p:blipFill>
        <p:spPr>
          <a:xfrm>
            <a:off x="1043640" y="1412640"/>
            <a:ext cx="6979320" cy="4641120"/>
          </a:xfrm>
          <a:prstGeom prst="rect">
            <a:avLst/>
          </a:prstGeom>
          <a:ln>
            <a:noFill/>
          </a:ln>
        </p:spPr>
      </p:pic>
      <p:sp>
        <p:nvSpPr>
          <p:cNvPr id="8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254061"/>
          </a:solidFill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641"/>
              </a:spcBef>
            </a:pP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b="0" i="1" lang="el-GR" sz="2000" spc="-1" strike="noStrike">
                <a:solidFill>
                  <a:srgbClr val="000000"/>
                </a:solidFill>
                <a:latin typeface="Arial Narrow"/>
              </a:rPr>
              <a:t>                                     </a:t>
            </a:r>
            <a:r>
              <a:rPr b="0" i="1" lang="el-GR" sz="2000" spc="-1" strike="noStrike">
                <a:solidFill>
                  <a:srgbClr val="000000"/>
                </a:solidFill>
                <a:latin typeface="Arial Narrow"/>
              </a:rPr>
              <a:t>Στιγμές από τη σχολική μας ζωή ….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b="0" i="1" lang="el-GR" sz="2000" spc="-1" strike="noStrike">
                <a:solidFill>
                  <a:srgbClr val="000000"/>
                </a:solidFill>
                <a:latin typeface="Arial Narrow"/>
              </a:rPr>
              <a:t>                                                                         </a:t>
            </a:r>
            <a:r>
              <a:rPr b="0" i="1" lang="el-GR" sz="2000" spc="-1" strike="noStrike">
                <a:solidFill>
                  <a:srgbClr val="000000"/>
                </a:solidFill>
                <a:latin typeface="Arial Narrow"/>
              </a:rPr>
              <a:t>Σχ.έτη:2017-18,2018-19,2019-20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Το Α3 το λίγο πιο ρομαντικό…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8" name="Picture 2" descr=""/>
          <p:cNvPicPr/>
          <p:nvPr/>
        </p:nvPicPr>
        <p:blipFill>
          <a:blip r:embed="rId1"/>
          <a:stretch/>
        </p:blipFill>
        <p:spPr>
          <a:xfrm>
            <a:off x="683640" y="1317960"/>
            <a:ext cx="7704360" cy="5132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Το Α4 το λίγο πιο εναλλακτικό!!!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0" name="Picture 2" descr=""/>
          <p:cNvPicPr/>
          <p:nvPr/>
        </p:nvPicPr>
        <p:blipFill>
          <a:blip r:embed="rId1"/>
          <a:stretch/>
        </p:blipFill>
        <p:spPr>
          <a:xfrm>
            <a:off x="755640" y="1320480"/>
            <a:ext cx="6912360" cy="4916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ebf1de"/>
          </a:solidFill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…</a:t>
            </a: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και έπειτα αρχίσαμε και το χορό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2" name="Picture 2" descr=""/>
          <p:cNvPicPr/>
          <p:nvPr/>
        </p:nvPicPr>
        <p:blipFill>
          <a:blip r:embed="rId1"/>
          <a:stretch/>
        </p:blipFill>
        <p:spPr>
          <a:xfrm>
            <a:off x="1177560" y="1600200"/>
            <a:ext cx="678852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d7e4bd"/>
          </a:solidFill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…</a:t>
            </a: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και οπ! Τα χεράκια ψηλά…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4" name="Picture 2" descr=""/>
          <p:cNvPicPr/>
          <p:nvPr/>
        </p:nvPicPr>
        <p:blipFill>
          <a:blip r:embed="rId1"/>
          <a:stretch/>
        </p:blipFill>
        <p:spPr>
          <a:xfrm>
            <a:off x="1177560" y="1600200"/>
            <a:ext cx="678852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fcd5b5"/>
          </a:solidFill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Το πήραμε στα σοβαρά..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6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ebf1de"/>
          </a:solidFill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Και γίναμε χορευτές…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8" name="Picture 2" descr=""/>
          <p:cNvPicPr/>
          <p:nvPr/>
        </p:nvPicPr>
        <p:blipFill>
          <a:blip r:embed="rId1"/>
          <a:stretch/>
        </p:blipFill>
        <p:spPr>
          <a:xfrm>
            <a:off x="457200" y="2348640"/>
            <a:ext cx="4038120" cy="3028680"/>
          </a:xfrm>
          <a:prstGeom prst="rect">
            <a:avLst/>
          </a:prstGeom>
          <a:ln>
            <a:noFill/>
          </a:ln>
        </p:spPr>
      </p:pic>
      <p:pic>
        <p:nvPicPr>
          <p:cNvPr id="119" name="Picture 3" descr=""/>
          <p:cNvPicPr/>
          <p:nvPr/>
        </p:nvPicPr>
        <p:blipFill>
          <a:blip r:embed="rId2"/>
          <a:stretch/>
        </p:blipFill>
        <p:spPr>
          <a:xfrm>
            <a:off x="4970160" y="1600200"/>
            <a:ext cx="3394080" cy="4525560"/>
          </a:xfrm>
          <a:prstGeom prst="rect">
            <a:avLst/>
          </a:prstGeom>
          <a:ln>
            <a:noFill/>
          </a:ln>
        </p:spPr>
      </p:pic>
      <p:sp>
        <p:nvSpPr>
          <p:cNvPr id="120" name="CustomShape 2"/>
          <p:cNvSpPr/>
          <p:nvPr/>
        </p:nvSpPr>
        <p:spPr>
          <a:xfrm>
            <a:off x="6804360" y="1196640"/>
            <a:ext cx="2339280" cy="1223640"/>
          </a:xfrm>
          <a:prstGeom prst="cloudCallout">
            <a:avLst>
              <a:gd name="adj1" fmla="val -49732"/>
              <a:gd name="adj2" fmla="val 71243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Μη σε νοιαζει … εγώ είμαι εδώ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1" name="CustomShape 3"/>
          <p:cNvSpPr/>
          <p:nvPr/>
        </p:nvSpPr>
        <p:spPr>
          <a:xfrm>
            <a:off x="-684720" y="3357000"/>
            <a:ext cx="2160000" cy="1151640"/>
          </a:xfrm>
          <a:prstGeom prst="cloudCallout">
            <a:avLst>
              <a:gd name="adj1" fmla="val 39188"/>
              <a:gd name="adj2" fmla="val 71000"/>
            </a:avLst>
          </a:prstGeom>
          <a:solidFill>
            <a:schemeClr val="accent2">
              <a:lumMod val="5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Ελπίζω να μη  με πατήσουνε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ebf1de"/>
          </a:solidFill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Συμμετέχοντας στο πρόγραμμα dancing to connect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3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…</a:t>
            </a: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και χορέψαμε στο Μίκης Θεοδωράκης…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5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…</a:t>
            </a: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που εγκαινιάσαμε!!!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7" name="Picture 2" descr=""/>
          <p:cNvPicPr/>
          <p:nvPr/>
        </p:nvPicPr>
        <p:blipFill>
          <a:blip r:embed="rId1"/>
          <a:stretch/>
        </p:blipFill>
        <p:spPr>
          <a:xfrm>
            <a:off x="2309040" y="1600200"/>
            <a:ext cx="4525560" cy="4525560"/>
          </a:xfrm>
          <a:prstGeom prst="rect">
            <a:avLst/>
          </a:prstGeom>
          <a:ln>
            <a:noFill/>
          </a:ln>
        </p:spPr>
      </p:pic>
      <p:sp>
        <p:nvSpPr>
          <p:cNvPr id="128" name="CustomShape 2"/>
          <p:cNvSpPr/>
          <p:nvPr/>
        </p:nvSpPr>
        <p:spPr>
          <a:xfrm>
            <a:off x="4212000" y="2637000"/>
            <a:ext cx="1944000" cy="79164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bg2">
              <a:lumMod val="1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Oh! yea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d99694"/>
          </a:solidFill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…</a:t>
            </a: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ασχοληθήκαμε και με τον αθλητισμό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0" name="Picture 2" descr=""/>
          <p:cNvPicPr/>
          <p:nvPr/>
        </p:nvPicPr>
        <p:blipFill>
          <a:blip r:embed="rId1"/>
          <a:stretch/>
        </p:blipFill>
        <p:spPr>
          <a:xfrm>
            <a:off x="574920" y="1600200"/>
            <a:ext cx="799380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Εν δυο …και φύγαμε με όρεξη…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7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…</a:t>
            </a: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και επειδή είχαμε ομάδα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2" name="Picture 2" descr=""/>
          <p:cNvPicPr/>
          <p:nvPr/>
        </p:nvPicPr>
        <p:blipFill>
          <a:blip r:embed="rId1"/>
          <a:stretch/>
        </p:blipFill>
        <p:spPr>
          <a:xfrm>
            <a:off x="457200" y="1618920"/>
            <a:ext cx="8229240" cy="4488120"/>
          </a:xfrm>
          <a:prstGeom prst="rect">
            <a:avLst/>
          </a:prstGeom>
          <a:ln>
            <a:noFill/>
          </a:ln>
        </p:spPr>
      </p:pic>
      <p:sp>
        <p:nvSpPr>
          <p:cNvPr id="133" name="CustomShape 2"/>
          <p:cNvSpPr/>
          <p:nvPr/>
        </p:nvSpPr>
        <p:spPr>
          <a:xfrm>
            <a:off x="6588360" y="5733360"/>
            <a:ext cx="2232000" cy="57564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Σχολικοί 2017-18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Είχαμε και λαό…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5" name="Picture 2" descr=""/>
          <p:cNvPicPr/>
          <p:nvPr/>
        </p:nvPicPr>
        <p:blipFill>
          <a:blip r:embed="rId1"/>
          <a:stretch/>
        </p:blipFill>
        <p:spPr>
          <a:xfrm>
            <a:off x="783720" y="1600200"/>
            <a:ext cx="757584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c4bd97"/>
          </a:solidFill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Το σηκώσαμε το ...τιμημένο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7" name="Picture 2" descr=""/>
          <p:cNvPicPr/>
          <p:nvPr/>
        </p:nvPicPr>
        <p:blipFill>
          <a:blip r:embed="rId1"/>
          <a:stretch/>
        </p:blipFill>
        <p:spPr>
          <a:xfrm>
            <a:off x="1072440" y="1600200"/>
            <a:ext cx="699840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4f6228"/>
          </a:solidFill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9" name="Picture 2" descr=""/>
          <p:cNvPicPr/>
          <p:nvPr/>
        </p:nvPicPr>
        <p:blipFill>
          <a:blip r:embed="rId1"/>
          <a:stretch/>
        </p:blipFill>
        <p:spPr>
          <a:xfrm>
            <a:off x="1168560" y="1600200"/>
            <a:ext cx="6806520" cy="4525560"/>
          </a:xfrm>
          <a:prstGeom prst="rect">
            <a:avLst/>
          </a:prstGeom>
          <a:ln>
            <a:noFill/>
          </a:ln>
        </p:spPr>
      </p:pic>
      <p:sp>
        <p:nvSpPr>
          <p:cNvPr id="140" name="CustomShape 2"/>
          <p:cNvSpPr/>
          <p:nvPr/>
        </p:nvSpPr>
        <p:spPr>
          <a:xfrm>
            <a:off x="1691640" y="2565000"/>
            <a:ext cx="2592000" cy="647640"/>
          </a:xfrm>
          <a:prstGeom prst="cloudCallout">
            <a:avLst>
              <a:gd name="adj1" fmla="val 74364"/>
              <a:gd name="adj2" fmla="val -88795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Ναιαιαι!!!!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d7e4bd"/>
          </a:solidFill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Και παίξαμε και ποδόσφαιρο …από την πρώτη λυκείου…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2" name="Picture 2" descr=""/>
          <p:cNvPicPr/>
          <p:nvPr/>
        </p:nvPicPr>
        <p:blipFill>
          <a:blip r:embed="rId1"/>
          <a:stretch/>
        </p:blipFill>
        <p:spPr>
          <a:xfrm>
            <a:off x="1943280" y="2058840"/>
            <a:ext cx="5257440" cy="3608640"/>
          </a:xfrm>
          <a:prstGeom prst="rect">
            <a:avLst/>
          </a:prstGeom>
          <a:ln>
            <a:noFill/>
          </a:ln>
        </p:spPr>
      </p:pic>
      <p:sp>
        <p:nvSpPr>
          <p:cNvPr id="143" name="CustomShape 2"/>
          <p:cNvSpPr/>
          <p:nvPr/>
        </p:nvSpPr>
        <p:spPr>
          <a:xfrm>
            <a:off x="6804360" y="2133000"/>
            <a:ext cx="2628360" cy="1223640"/>
          </a:xfrm>
          <a:prstGeom prst="cloudCallout">
            <a:avLst>
              <a:gd name="adj1" fmla="val -73241"/>
              <a:gd name="adj2" fmla="val 106598"/>
            </a:avLst>
          </a:prstGeom>
          <a:solidFill>
            <a:schemeClr val="accent4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…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αλλά δεν παίξαμε στην Τρίτη λυκείου!!!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Βρεθήκαμε και στην Αθήνα…για να χορέψουμε ξανά…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5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  <p:sp>
        <p:nvSpPr>
          <p:cNvPr id="146" name="CustomShape 2"/>
          <p:cNvSpPr/>
          <p:nvPr/>
        </p:nvSpPr>
        <p:spPr>
          <a:xfrm>
            <a:off x="323640" y="908640"/>
            <a:ext cx="2448000" cy="1439640"/>
          </a:xfrm>
          <a:prstGeom prst="wedgeEllipseCallout">
            <a:avLst>
              <a:gd name="adj1" fmla="val 113263"/>
              <a:gd name="adj2" fmla="val 70915"/>
            </a:avLst>
          </a:prstGeom>
          <a:solidFill>
            <a:schemeClr val="accent2">
              <a:lumMod val="75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Χμ   χαμογελάστε αν και μας ξεθεώσανε …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8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  <p:sp>
        <p:nvSpPr>
          <p:cNvPr id="149" name="CustomShape 2"/>
          <p:cNvSpPr/>
          <p:nvPr/>
        </p:nvSpPr>
        <p:spPr>
          <a:xfrm>
            <a:off x="3492000" y="1124640"/>
            <a:ext cx="2016000" cy="1295640"/>
          </a:xfrm>
          <a:prstGeom prst="cloudCallout">
            <a:avLst>
              <a:gd name="adj1" fmla="val -86311"/>
              <a:gd name="adj2" fmla="val 104999"/>
            </a:avLst>
          </a:prstGeom>
          <a:solidFill>
            <a:schemeClr val="accent4">
              <a:lumMod val="5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Καλέ γιατί της κλείνει τα μάτια;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1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  <p:sp>
        <p:nvSpPr>
          <p:cNvPr id="152" name="CustomShape 2"/>
          <p:cNvSpPr/>
          <p:nvPr/>
        </p:nvSpPr>
        <p:spPr>
          <a:xfrm>
            <a:off x="3204000" y="2133000"/>
            <a:ext cx="3096000" cy="1367640"/>
          </a:xfrm>
          <a:prstGeom prst="cloudCallout">
            <a:avLst>
              <a:gd name="adj1" fmla="val -23019"/>
              <a:gd name="adj2" fmla="val 69454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Ε…ξεκουραστήκαμε λίγο στο …μουσείο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…</a:t>
            </a: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και συνεχίζουμε στη ρωμαϊκή αγορά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4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  <p:sp>
        <p:nvSpPr>
          <p:cNvPr id="155" name="CustomShape 2"/>
          <p:cNvSpPr/>
          <p:nvPr/>
        </p:nvSpPr>
        <p:spPr>
          <a:xfrm>
            <a:off x="755640" y="5085360"/>
            <a:ext cx="3168000" cy="791640"/>
          </a:xfrm>
          <a:prstGeom prst="flowChartMagneticTap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Σχεδόν απελπισμένοι….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8" name="Picture 2" descr=""/>
          <p:cNvPicPr/>
          <p:nvPr/>
        </p:nvPicPr>
        <p:blipFill>
          <a:blip r:embed="rId1"/>
          <a:stretch/>
        </p:blipFill>
        <p:spPr>
          <a:xfrm>
            <a:off x="755640" y="188640"/>
            <a:ext cx="7704360" cy="6094800"/>
          </a:xfrm>
          <a:prstGeom prst="rect">
            <a:avLst/>
          </a:prstGeom>
          <a:ln>
            <a:noFill/>
          </a:ln>
        </p:spPr>
      </p:pic>
      <p:sp>
        <p:nvSpPr>
          <p:cNvPr id="159" name="CustomShape 3"/>
          <p:cNvSpPr/>
          <p:nvPr/>
        </p:nvSpPr>
        <p:spPr>
          <a:xfrm>
            <a:off x="755640" y="764640"/>
            <a:ext cx="4608000" cy="100764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Ευτυχώς πήραμε και το μετρό..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…</a:t>
            </a: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για δουλειά!!!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9" name="Picture 2" descr=""/>
          <p:cNvPicPr/>
          <p:nvPr/>
        </p:nvPicPr>
        <p:blipFill>
          <a:blip r:embed="rId1"/>
          <a:stretch/>
        </p:blipFill>
        <p:spPr>
          <a:xfrm>
            <a:off x="971640" y="1556640"/>
            <a:ext cx="6788520" cy="4525560"/>
          </a:xfrm>
          <a:prstGeom prst="rect">
            <a:avLst/>
          </a:prstGeom>
          <a:ln>
            <a:noFill/>
          </a:ln>
        </p:spPr>
      </p:pic>
      <p:sp>
        <p:nvSpPr>
          <p:cNvPr id="90" name="CustomShape 2"/>
          <p:cNvSpPr/>
          <p:nvPr/>
        </p:nvSpPr>
        <p:spPr>
          <a:xfrm>
            <a:off x="4140000" y="1052640"/>
            <a:ext cx="1439640" cy="1079640"/>
          </a:xfrm>
          <a:prstGeom prst="wedgeEllipseCallout">
            <a:avLst>
              <a:gd name="adj1" fmla="val -42252"/>
              <a:gd name="adj2" fmla="val 66580"/>
            </a:avLst>
          </a:prstGeom>
          <a:solidFill>
            <a:schemeClr val="accent2">
              <a:lumMod val="75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Χμ… για σκάψτε και εδώ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…</a:t>
            </a: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και έτοιμες για τη βραδινή έξοδο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1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ebf1de"/>
          </a:solidFill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…</a:t>
            </a: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Να και οι συνοδοί…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3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49000"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..και επειδή νηστικό αρκούδι..δε χορεύει…. Μας κάνανε το τραπέζι…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TextShape 2"/>
          <p:cNvSpPr txBox="1"/>
          <p:nvPr/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6" name="Picture 3" descr=""/>
          <p:cNvPicPr/>
          <p:nvPr/>
        </p:nvPicPr>
        <p:blipFill>
          <a:blip r:embed="rId1"/>
          <a:stretch/>
        </p:blipFill>
        <p:spPr>
          <a:xfrm>
            <a:off x="457200" y="2348640"/>
            <a:ext cx="4038120" cy="3028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Και αρχίσαμε το χορό…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8" name="Picture 2" descr=""/>
          <p:cNvPicPr/>
          <p:nvPr/>
        </p:nvPicPr>
        <p:blipFill>
          <a:blip r:embed="rId1"/>
          <a:stretch/>
        </p:blipFill>
        <p:spPr>
          <a:xfrm>
            <a:off x="549000" y="1600200"/>
            <a:ext cx="804564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0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2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  <p:sp>
        <p:nvSpPr>
          <p:cNvPr id="173" name="CustomShape 2"/>
          <p:cNvSpPr/>
          <p:nvPr/>
        </p:nvSpPr>
        <p:spPr>
          <a:xfrm>
            <a:off x="5292000" y="1917000"/>
            <a:ext cx="1367640" cy="1151640"/>
          </a:xfrm>
          <a:prstGeom prst="wedgeEllipseCallout">
            <a:avLst>
              <a:gd name="adj1" fmla="val -16002"/>
              <a:gd name="adj2" fmla="val 101705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Αααα!!!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5" name="Picture 2" descr=""/>
          <p:cNvPicPr/>
          <p:nvPr/>
        </p:nvPicPr>
        <p:blipFill>
          <a:blip r:embed="rId1"/>
          <a:stretch/>
        </p:blipFill>
        <p:spPr>
          <a:xfrm>
            <a:off x="4970160" y="1600200"/>
            <a:ext cx="3394080" cy="4525560"/>
          </a:xfrm>
          <a:prstGeom prst="rect">
            <a:avLst/>
          </a:prstGeom>
          <a:ln>
            <a:noFill/>
          </a:ln>
        </p:spPr>
      </p:pic>
      <p:pic>
        <p:nvPicPr>
          <p:cNvPr id="176" name="Picture 3" descr=""/>
          <p:cNvPicPr/>
          <p:nvPr/>
        </p:nvPicPr>
        <p:blipFill>
          <a:blip r:embed="rId2"/>
          <a:stretch/>
        </p:blipFill>
        <p:spPr>
          <a:xfrm>
            <a:off x="1203480" y="1600200"/>
            <a:ext cx="2545560" cy="4525560"/>
          </a:xfrm>
          <a:prstGeom prst="rect">
            <a:avLst/>
          </a:prstGeom>
          <a:ln>
            <a:noFill/>
          </a:ln>
        </p:spPr>
      </p:pic>
      <p:sp>
        <p:nvSpPr>
          <p:cNvPr id="177" name="CustomShape 2"/>
          <p:cNvSpPr/>
          <p:nvPr/>
        </p:nvSpPr>
        <p:spPr>
          <a:xfrm>
            <a:off x="3708000" y="1340640"/>
            <a:ext cx="2160000" cy="2304000"/>
          </a:xfrm>
          <a:prstGeom prst="cloudCallout">
            <a:avLst>
              <a:gd name="adj1" fmla="val 84223"/>
              <a:gd name="adj2" fmla="val 88796"/>
            </a:avLst>
          </a:prstGeom>
          <a:solidFill>
            <a:schemeClr val="accent2">
              <a:lumMod val="75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Χμμμ   πήρανε και οι κυρίες τις ανθοδέσμες τους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9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  <p:sp>
        <p:nvSpPr>
          <p:cNvPr id="180" name="CustomShape 2"/>
          <p:cNvSpPr/>
          <p:nvPr/>
        </p:nvSpPr>
        <p:spPr>
          <a:xfrm>
            <a:off x="6804360" y="1412640"/>
            <a:ext cx="2339280" cy="1800000"/>
          </a:xfrm>
          <a:prstGeom prst="cloudCallout">
            <a:avLst>
              <a:gd name="adj1" fmla="val -54264"/>
              <a:gd name="adj2" fmla="val 55156"/>
            </a:avLst>
          </a:prstGeom>
          <a:solidFill>
            <a:schemeClr val="accent3">
              <a:lumMod val="75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Επ..και εγώ ειμαι εδώ..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d7e4bd"/>
          </a:solidFill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Γιορτάσαμε και την Τσικνοπέμπτη..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2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5" name="Picture 2" descr=""/>
          <p:cNvPicPr/>
          <p:nvPr/>
        </p:nvPicPr>
        <p:blipFill>
          <a:blip r:embed="rId1"/>
          <a:stretch/>
        </p:blipFill>
        <p:spPr>
          <a:xfrm rot="5400000">
            <a:off x="395640" y="476640"/>
            <a:ext cx="8640720" cy="6480360"/>
          </a:xfrm>
          <a:prstGeom prst="rect">
            <a:avLst/>
          </a:prstGeom>
          <a:ln>
            <a:noFill/>
          </a:ln>
        </p:spPr>
      </p:pic>
      <p:sp>
        <p:nvSpPr>
          <p:cNvPr id="186" name="CustomShape 3"/>
          <p:cNvSpPr/>
          <p:nvPr/>
        </p:nvSpPr>
        <p:spPr>
          <a:xfrm>
            <a:off x="1475640" y="692640"/>
            <a:ext cx="1800000" cy="1295640"/>
          </a:xfrm>
          <a:prstGeom prst="wedgeEllipseCallout">
            <a:avLst>
              <a:gd name="adj1" fmla="val 31797"/>
              <a:gd name="adj2" fmla="val 103299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..και τώρα τι κάνουμε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7" name="CustomShape 4"/>
          <p:cNvSpPr/>
          <p:nvPr/>
        </p:nvSpPr>
        <p:spPr>
          <a:xfrm>
            <a:off x="4212000" y="692640"/>
            <a:ext cx="1439640" cy="1439640"/>
          </a:xfrm>
          <a:prstGeom prst="wedgeEllipseCallout">
            <a:avLst>
              <a:gd name="adj1" fmla="val -80854"/>
              <a:gd name="adj2" fmla="val 91569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Ξέρω εγώ…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8" name="CustomShape 5"/>
          <p:cNvSpPr/>
          <p:nvPr/>
        </p:nvSpPr>
        <p:spPr>
          <a:xfrm>
            <a:off x="5724000" y="692640"/>
            <a:ext cx="2160000" cy="1800000"/>
          </a:xfrm>
          <a:prstGeom prst="wedgeEllipseCallout">
            <a:avLst>
              <a:gd name="adj1" fmla="val -62907"/>
              <a:gd name="adj2" fmla="val 60052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To λάπτοπ το πήραμε …το κύπελλο να δούμε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9" name="CustomShape 6"/>
          <p:cNvSpPr/>
          <p:nvPr/>
        </p:nvSpPr>
        <p:spPr>
          <a:xfrm>
            <a:off x="4860000" y="5013000"/>
            <a:ext cx="2952000" cy="863640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Δημοσιογραφική ομάδα2017-18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948a54"/>
          </a:solidFill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…</a:t>
            </a: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φυτέψαμε στον κήπο του σχολείου μας…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2" name="Picture 2" descr=""/>
          <p:cNvPicPr/>
          <p:nvPr/>
        </p:nvPicPr>
        <p:blipFill>
          <a:blip r:embed="rId1"/>
          <a:stretch/>
        </p:blipFill>
        <p:spPr>
          <a:xfrm>
            <a:off x="5158800" y="1600200"/>
            <a:ext cx="3016800" cy="4525560"/>
          </a:xfrm>
          <a:prstGeom prst="rect">
            <a:avLst/>
          </a:prstGeom>
          <a:ln>
            <a:noFill/>
          </a:ln>
        </p:spPr>
      </p:pic>
      <p:pic>
        <p:nvPicPr>
          <p:cNvPr id="93" name="Picture 2" descr=""/>
          <p:cNvPicPr/>
          <p:nvPr/>
        </p:nvPicPr>
        <p:blipFill>
          <a:blip r:embed="rId2"/>
          <a:stretch/>
        </p:blipFill>
        <p:spPr>
          <a:xfrm>
            <a:off x="967680" y="1600200"/>
            <a:ext cx="3016800" cy="4525560"/>
          </a:xfrm>
          <a:prstGeom prst="rect">
            <a:avLst/>
          </a:prstGeom>
          <a:ln>
            <a:noFill/>
          </a:ln>
        </p:spPr>
      </p:pic>
      <p:sp>
        <p:nvSpPr>
          <p:cNvPr id="94" name="CustomShape 2"/>
          <p:cNvSpPr/>
          <p:nvPr/>
        </p:nvSpPr>
        <p:spPr>
          <a:xfrm>
            <a:off x="755640" y="764640"/>
            <a:ext cx="1800000" cy="1583640"/>
          </a:xfrm>
          <a:prstGeom prst="cloudCallout">
            <a:avLst>
              <a:gd name="adj1" fmla="val -40914"/>
              <a:gd name="adj2" fmla="val 63195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Εμένα γιατί δε μου δώσανε;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5" name="CustomShape 3"/>
          <p:cNvSpPr/>
          <p:nvPr/>
        </p:nvSpPr>
        <p:spPr>
          <a:xfrm>
            <a:off x="6479640" y="1052640"/>
            <a:ext cx="2664000" cy="1223640"/>
          </a:xfrm>
          <a:prstGeom prst="wedgeEllipseCallout">
            <a:avLst>
              <a:gd name="adj1" fmla="val -5534"/>
              <a:gd name="adj2" fmla="val 113798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Τα  λουλούδια… στα λουλούδια.. χαχαχαχα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Πήραμε μέρος και … στους ρητορικούς αγώνες…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1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                …</a:t>
            </a: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και στο θέατρο..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3" name="Picture 2" descr=""/>
          <p:cNvPicPr/>
          <p:nvPr/>
        </p:nvPicPr>
        <p:blipFill>
          <a:blip r:embed="rId1"/>
          <a:stretch/>
        </p:blipFill>
        <p:spPr>
          <a:xfrm>
            <a:off x="1187640" y="1772640"/>
            <a:ext cx="6788520" cy="4525560"/>
          </a:xfrm>
          <a:prstGeom prst="rect">
            <a:avLst/>
          </a:prstGeom>
          <a:ln>
            <a:noFill/>
          </a:ln>
        </p:spPr>
      </p:pic>
      <p:sp>
        <p:nvSpPr>
          <p:cNvPr id="194" name="CustomShape 2"/>
          <p:cNvSpPr/>
          <p:nvPr/>
        </p:nvSpPr>
        <p:spPr>
          <a:xfrm>
            <a:off x="2771640" y="980640"/>
            <a:ext cx="1439640" cy="1223640"/>
          </a:xfrm>
          <a:prstGeom prst="wedgeEllipseCallout">
            <a:avLst>
              <a:gd name="adj1" fmla="val 68414"/>
              <a:gd name="adj2" fmla="val 93999"/>
            </a:avLst>
          </a:prstGeom>
          <a:solidFill>
            <a:schemeClr val="accent3">
              <a:lumMod val="5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Πάλι άρχισε τα κόρτε του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6" name="Picture 2" descr=""/>
          <p:cNvPicPr/>
          <p:nvPr/>
        </p:nvPicPr>
        <p:blipFill>
          <a:blip r:embed="rId1"/>
          <a:stretch/>
        </p:blipFill>
        <p:spPr>
          <a:xfrm>
            <a:off x="549000" y="1600200"/>
            <a:ext cx="804564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8" name="Picture 2" descr=""/>
          <p:cNvPicPr/>
          <p:nvPr/>
        </p:nvPicPr>
        <p:blipFill>
          <a:blip r:embed="rId1"/>
          <a:stretch/>
        </p:blipFill>
        <p:spPr>
          <a:xfrm>
            <a:off x="1177560" y="1600200"/>
            <a:ext cx="6788520" cy="4525560"/>
          </a:xfrm>
          <a:prstGeom prst="rect">
            <a:avLst/>
          </a:prstGeom>
          <a:ln>
            <a:noFill/>
          </a:ln>
        </p:spPr>
      </p:pic>
      <p:sp>
        <p:nvSpPr>
          <p:cNvPr id="199" name="CustomShape 2"/>
          <p:cNvSpPr/>
          <p:nvPr/>
        </p:nvSpPr>
        <p:spPr>
          <a:xfrm>
            <a:off x="4068000" y="1268640"/>
            <a:ext cx="1223640" cy="1295640"/>
          </a:xfrm>
          <a:prstGeom prst="wedgeEllipseCallout">
            <a:avLst>
              <a:gd name="adj1" fmla="val 38565"/>
              <a:gd name="adj2" fmla="val 90549"/>
            </a:avLst>
          </a:prstGeom>
          <a:solidFill>
            <a:schemeClr val="bg1"/>
          </a:solidFill>
          <a:ln>
            <a:round/>
          </a:ln>
          <a:scene3d>
            <a:camera prst="orthographicFront"/>
            <a:lightRig dir="t" rig="threeP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17375e"/>
                </a:solidFill>
                <a:latin typeface="Calibri"/>
              </a:rPr>
              <a:t>Ναιιι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1" name="Picture 2" descr=""/>
          <p:cNvPicPr/>
          <p:nvPr/>
        </p:nvPicPr>
        <p:blipFill>
          <a:blip r:embed="rId1"/>
          <a:stretch/>
        </p:blipFill>
        <p:spPr>
          <a:xfrm>
            <a:off x="1177560" y="1600200"/>
            <a:ext cx="6788520" cy="4525560"/>
          </a:xfrm>
          <a:prstGeom prst="rect">
            <a:avLst/>
          </a:prstGeom>
          <a:ln>
            <a:noFill/>
          </a:ln>
        </p:spPr>
      </p:pic>
      <p:sp>
        <p:nvSpPr>
          <p:cNvPr id="202" name="CustomShape 2"/>
          <p:cNvSpPr/>
          <p:nvPr/>
        </p:nvSpPr>
        <p:spPr>
          <a:xfrm>
            <a:off x="4716000" y="1628640"/>
            <a:ext cx="1583640" cy="1439640"/>
          </a:xfrm>
          <a:prstGeom prst="wedgeEllipseCallout">
            <a:avLst>
              <a:gd name="adj1" fmla="val -54214"/>
              <a:gd name="adj2" fmla="val 47966"/>
            </a:avLst>
          </a:prstGeom>
          <a:solidFill>
            <a:schemeClr val="accent1">
              <a:lumMod val="5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Στηρίξου πάνω μου παιδί μου..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10243e"/>
          </a:solidFill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4" name="Picture 2" descr=""/>
          <p:cNvPicPr/>
          <p:nvPr/>
        </p:nvPicPr>
        <p:blipFill>
          <a:blip r:embed="rId1"/>
          <a:stretch/>
        </p:blipFill>
        <p:spPr>
          <a:xfrm>
            <a:off x="1259640" y="1484640"/>
            <a:ext cx="6034320" cy="4525560"/>
          </a:xfrm>
          <a:prstGeom prst="rect">
            <a:avLst/>
          </a:prstGeom>
          <a:ln>
            <a:noFill/>
          </a:ln>
        </p:spPr>
      </p:pic>
      <p:sp>
        <p:nvSpPr>
          <p:cNvPr id="205" name="CustomShape 2"/>
          <p:cNvSpPr/>
          <p:nvPr/>
        </p:nvSpPr>
        <p:spPr>
          <a:xfrm>
            <a:off x="4356000" y="1700640"/>
            <a:ext cx="1367640" cy="1295640"/>
          </a:xfrm>
          <a:prstGeom prst="wedgeEllipseCallout">
            <a:avLst>
              <a:gd name="adj1" fmla="val -20833"/>
              <a:gd name="adj2" fmla="val 625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Μίλησε κανείς;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i="1" lang="el-GR" sz="4400" spc="-1" strike="noStrike">
                <a:solidFill>
                  <a:srgbClr val="000000"/>
                </a:solidFill>
                <a:latin typeface="Calibri"/>
              </a:rPr>
              <a:t>Υποκρινόμαστε...2018-19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7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  <p:sp>
        <p:nvSpPr>
          <p:cNvPr id="208" name="CustomShape 2"/>
          <p:cNvSpPr/>
          <p:nvPr/>
        </p:nvSpPr>
        <p:spPr>
          <a:xfrm>
            <a:off x="5004000" y="2205000"/>
            <a:ext cx="1367640" cy="935640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chemeClr val="accent2">
              <a:lumMod val="5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Εντάξει όλα καλά τώρα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0" name="Picture 2" descr=""/>
          <p:cNvPicPr/>
          <p:nvPr/>
        </p:nvPicPr>
        <p:blipFill>
          <a:blip r:embed="rId1"/>
          <a:stretch/>
        </p:blipFill>
        <p:spPr>
          <a:xfrm>
            <a:off x="1691640" y="433440"/>
            <a:ext cx="4779720" cy="6424200"/>
          </a:xfrm>
          <a:prstGeom prst="rect">
            <a:avLst/>
          </a:prstGeom>
          <a:ln>
            <a:noFill/>
          </a:ln>
        </p:spPr>
      </p:pic>
      <p:sp>
        <p:nvSpPr>
          <p:cNvPr id="211" name="CustomShape 2"/>
          <p:cNvSpPr/>
          <p:nvPr/>
        </p:nvSpPr>
        <p:spPr>
          <a:xfrm>
            <a:off x="3708000" y="332640"/>
            <a:ext cx="2088000" cy="1656000"/>
          </a:xfrm>
          <a:prstGeom prst="wedgeEllipseCallout">
            <a:avLst>
              <a:gd name="adj1" fmla="val 12655"/>
              <a:gd name="adj2" fmla="val 75804"/>
            </a:avLst>
          </a:prstGeom>
          <a:solidFill>
            <a:schemeClr val="accent1">
              <a:lumMod val="5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… 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Χμμμ που δε θα τα μαθαίναμε τα λόγια…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Και να μαστε ξανά στις τάξεις ήσυχοι ήσυχοι..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3" name="Picture 2" descr=""/>
          <p:cNvPicPr/>
          <p:nvPr/>
        </p:nvPicPr>
        <p:blipFill>
          <a:blip r:embed="rId1"/>
          <a:stretch/>
        </p:blipFill>
        <p:spPr>
          <a:xfrm rot="16200000">
            <a:off x="1835640" y="621000"/>
            <a:ext cx="4896360" cy="6768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Εμείς ζωηροί …ζωηροί..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5" name="Picture 2" descr=""/>
          <p:cNvPicPr/>
          <p:nvPr/>
        </p:nvPicPr>
        <p:blipFill>
          <a:blip r:embed="rId1"/>
          <a:stretch/>
        </p:blipFill>
        <p:spPr>
          <a:xfrm flipH="1" rot="5400000">
            <a:off x="2102400" y="713880"/>
            <a:ext cx="5056200" cy="6741720"/>
          </a:xfrm>
          <a:prstGeom prst="rect">
            <a:avLst/>
          </a:prstGeom>
          <a:ln>
            <a:noFill/>
          </a:ln>
        </p:spPr>
      </p:pic>
      <p:sp>
        <p:nvSpPr>
          <p:cNvPr id="216" name="CustomShape 2"/>
          <p:cNvSpPr/>
          <p:nvPr/>
        </p:nvSpPr>
        <p:spPr>
          <a:xfrm>
            <a:off x="1547640" y="5805360"/>
            <a:ext cx="6192360" cy="719640"/>
          </a:xfrm>
          <a:prstGeom prst="roundRect">
            <a:avLst>
              <a:gd name="adj" fmla="val 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ΓΕΝΙΚΟ ΛΥΚΕΙΟ ΣΟΥΔΑΣ Β2.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γιατί συμμετείχαμε στην Περιβαλλοντική ομάδα…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7" name="Picture 2" descr=""/>
          <p:cNvPicPr/>
          <p:nvPr/>
        </p:nvPicPr>
        <p:blipFill>
          <a:blip r:embed="rId1"/>
          <a:stretch/>
        </p:blipFill>
        <p:spPr>
          <a:xfrm>
            <a:off x="4572000" y="1556640"/>
            <a:ext cx="4038120" cy="2560320"/>
          </a:xfrm>
          <a:prstGeom prst="rect">
            <a:avLst/>
          </a:prstGeom>
          <a:ln>
            <a:noFill/>
          </a:ln>
        </p:spPr>
      </p:pic>
      <p:pic>
        <p:nvPicPr>
          <p:cNvPr id="98" name="Picture 3" descr=""/>
          <p:cNvPicPr/>
          <p:nvPr/>
        </p:nvPicPr>
        <p:blipFill>
          <a:blip r:embed="rId2"/>
          <a:stretch/>
        </p:blipFill>
        <p:spPr>
          <a:xfrm>
            <a:off x="611640" y="3213000"/>
            <a:ext cx="4038120" cy="2560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Εμείς πάντα χαμογελαστοί…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8" name="Picture 2" descr=""/>
          <p:cNvPicPr/>
          <p:nvPr/>
        </p:nvPicPr>
        <p:blipFill>
          <a:blip r:embed="rId1"/>
          <a:stretch/>
        </p:blipFill>
        <p:spPr>
          <a:xfrm rot="16200000">
            <a:off x="1880640" y="380160"/>
            <a:ext cx="5022360" cy="6696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Και εμείς πάντα πιο εναλλακτικοί…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0" name="Picture 2" descr=""/>
          <p:cNvPicPr/>
          <p:nvPr/>
        </p:nvPicPr>
        <p:blipFill>
          <a:blip r:embed="rId1"/>
          <a:stretch/>
        </p:blipFill>
        <p:spPr>
          <a:xfrm rot="16200000">
            <a:off x="1884960" y="454320"/>
            <a:ext cx="5040360" cy="6813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Και μπήκαμε στην τάξη...χωρίς πολλή τάξη!!!!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2" name="Picture 2" descr=""/>
          <p:cNvPicPr/>
          <p:nvPr/>
        </p:nvPicPr>
        <p:blipFill>
          <a:blip r:embed="rId1"/>
          <a:stretch/>
        </p:blipFill>
        <p:spPr>
          <a:xfrm>
            <a:off x="779400" y="1600200"/>
            <a:ext cx="3394080" cy="4525560"/>
          </a:xfrm>
          <a:prstGeom prst="rect">
            <a:avLst/>
          </a:prstGeom>
          <a:ln>
            <a:noFill/>
          </a:ln>
        </p:spPr>
      </p:pic>
      <p:pic>
        <p:nvPicPr>
          <p:cNvPr id="223" name="Picture 3" descr=""/>
          <p:cNvPicPr/>
          <p:nvPr/>
        </p:nvPicPr>
        <p:blipFill>
          <a:blip r:embed="rId2"/>
          <a:stretch/>
        </p:blipFill>
        <p:spPr>
          <a:xfrm>
            <a:off x="5572080" y="1600200"/>
            <a:ext cx="219060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5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  <p:sp>
        <p:nvSpPr>
          <p:cNvPr id="226" name="CustomShape 2"/>
          <p:cNvSpPr/>
          <p:nvPr/>
        </p:nvSpPr>
        <p:spPr>
          <a:xfrm>
            <a:off x="2843640" y="908640"/>
            <a:ext cx="2232000" cy="1439640"/>
          </a:xfrm>
          <a:prstGeom prst="irregularSeal2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Χμμμ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8" name="Picture 2" descr=""/>
          <p:cNvPicPr/>
          <p:nvPr/>
        </p:nvPicPr>
        <p:blipFill>
          <a:blip r:embed="rId1"/>
          <a:stretch/>
        </p:blipFill>
        <p:spPr>
          <a:xfrm>
            <a:off x="779400" y="1600200"/>
            <a:ext cx="3394080" cy="4525560"/>
          </a:xfrm>
          <a:prstGeom prst="rect">
            <a:avLst/>
          </a:prstGeom>
          <a:ln>
            <a:noFill/>
          </a:ln>
        </p:spPr>
      </p:pic>
      <p:pic>
        <p:nvPicPr>
          <p:cNvPr id="229" name="Picture 3" descr=""/>
          <p:cNvPicPr/>
          <p:nvPr/>
        </p:nvPicPr>
        <p:blipFill>
          <a:blip r:embed="rId2"/>
          <a:stretch/>
        </p:blipFill>
        <p:spPr>
          <a:xfrm>
            <a:off x="5403960" y="1600200"/>
            <a:ext cx="2526480" cy="4525560"/>
          </a:xfrm>
          <a:prstGeom prst="rect">
            <a:avLst/>
          </a:prstGeom>
          <a:ln>
            <a:noFill/>
          </a:ln>
        </p:spPr>
      </p:pic>
      <p:sp>
        <p:nvSpPr>
          <p:cNvPr id="230" name="CustomShape 2"/>
          <p:cNvSpPr/>
          <p:nvPr/>
        </p:nvSpPr>
        <p:spPr>
          <a:xfrm>
            <a:off x="4140000" y="980640"/>
            <a:ext cx="2808000" cy="1151640"/>
          </a:xfrm>
          <a:prstGeom prst="wedgeEllipseCallout">
            <a:avLst>
              <a:gd name="adj1" fmla="val 45073"/>
              <a:gd name="adj2" fmla="val 96924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…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και ένας φίλος από τα παλιά..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Και εκτός τάξης …χειραψίες με τον μέλλοντα πρόεδρο!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2" name="Picture 2" descr=""/>
          <p:cNvPicPr/>
          <p:nvPr/>
        </p:nvPicPr>
        <p:blipFill>
          <a:blip r:embed="rId1"/>
          <a:stretch/>
        </p:blipFill>
        <p:spPr>
          <a:xfrm>
            <a:off x="2874600" y="1600200"/>
            <a:ext cx="339408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4" name="Picture 2" descr=""/>
          <p:cNvPicPr/>
          <p:nvPr/>
        </p:nvPicPr>
        <p:blipFill>
          <a:blip r:embed="rId1"/>
          <a:stretch/>
        </p:blipFill>
        <p:spPr>
          <a:xfrm>
            <a:off x="4970160" y="1600200"/>
            <a:ext cx="3394080" cy="4525560"/>
          </a:xfrm>
          <a:prstGeom prst="rect">
            <a:avLst/>
          </a:prstGeom>
          <a:ln>
            <a:noFill/>
          </a:ln>
        </p:spPr>
      </p:pic>
      <p:pic>
        <p:nvPicPr>
          <p:cNvPr id="235" name="Picture 2" descr=""/>
          <p:cNvPicPr/>
          <p:nvPr/>
        </p:nvPicPr>
        <p:blipFill>
          <a:blip r:embed="rId2"/>
          <a:stretch/>
        </p:blipFill>
        <p:spPr>
          <a:xfrm>
            <a:off x="778680" y="1600200"/>
            <a:ext cx="3395160" cy="4525560"/>
          </a:xfrm>
          <a:prstGeom prst="rect">
            <a:avLst/>
          </a:prstGeom>
          <a:ln>
            <a:noFill/>
          </a:ln>
        </p:spPr>
      </p:pic>
      <p:sp>
        <p:nvSpPr>
          <p:cNvPr id="236" name="CustomShape 2"/>
          <p:cNvSpPr/>
          <p:nvPr/>
        </p:nvSpPr>
        <p:spPr>
          <a:xfrm>
            <a:off x="1979640" y="1268640"/>
            <a:ext cx="1367640" cy="1728000"/>
          </a:xfrm>
          <a:prstGeom prst="wedgeEllipseCallout">
            <a:avLst>
              <a:gd name="adj1" fmla="val -4362"/>
              <a:gd name="adj2" fmla="val 68875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Τσα…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Ταξιδέψαμε και μέχρι την Αθήνα..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8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Στο Ευγενίδειο..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0" name="Picture 2" descr=""/>
          <p:cNvPicPr/>
          <p:nvPr/>
        </p:nvPicPr>
        <p:blipFill>
          <a:blip r:embed="rId1"/>
          <a:stretch/>
        </p:blipFill>
        <p:spPr>
          <a:xfrm rot="5400000">
            <a:off x="457560" y="2348280"/>
            <a:ext cx="4038120" cy="3028680"/>
          </a:xfrm>
          <a:prstGeom prst="rect">
            <a:avLst/>
          </a:prstGeom>
          <a:ln>
            <a:noFill/>
          </a:ln>
        </p:spPr>
      </p:pic>
      <p:pic>
        <p:nvPicPr>
          <p:cNvPr id="241" name="Picture 3" descr=""/>
          <p:cNvPicPr/>
          <p:nvPr/>
        </p:nvPicPr>
        <p:blipFill>
          <a:blip r:embed="rId2"/>
          <a:stretch/>
        </p:blipFill>
        <p:spPr>
          <a:xfrm>
            <a:off x="4970160" y="1600200"/>
            <a:ext cx="339408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3" name="Picture 2" descr=""/>
          <p:cNvPicPr/>
          <p:nvPr/>
        </p:nvPicPr>
        <p:blipFill>
          <a:blip r:embed="rId1"/>
          <a:stretch/>
        </p:blipFill>
        <p:spPr>
          <a:xfrm>
            <a:off x="779400" y="1556640"/>
            <a:ext cx="3394080" cy="4525560"/>
          </a:xfrm>
          <a:prstGeom prst="rect">
            <a:avLst/>
          </a:prstGeom>
          <a:ln>
            <a:noFill/>
          </a:ln>
        </p:spPr>
      </p:pic>
      <p:pic>
        <p:nvPicPr>
          <p:cNvPr id="244" name="Picture 3" descr=""/>
          <p:cNvPicPr/>
          <p:nvPr/>
        </p:nvPicPr>
        <p:blipFill>
          <a:blip r:embed="rId2"/>
          <a:stretch/>
        </p:blipFill>
        <p:spPr>
          <a:xfrm>
            <a:off x="4970160" y="1600200"/>
            <a:ext cx="339408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…</a:t>
            </a: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και ξεναγηθήκαμε και στην παλιά πόλη των Χανίων…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0" name="Picture 2" descr=""/>
          <p:cNvPicPr/>
          <p:nvPr/>
        </p:nvPicPr>
        <p:blipFill>
          <a:blip r:embed="rId1"/>
          <a:stretch/>
        </p:blipFill>
        <p:spPr>
          <a:xfrm>
            <a:off x="1177560" y="1600200"/>
            <a:ext cx="678852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Και μετά τα πειράματα… διασκέδαση..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6" name="Picture 2" descr=""/>
          <p:cNvPicPr/>
          <p:nvPr/>
        </p:nvPicPr>
        <p:blipFill>
          <a:blip r:embed="rId1"/>
          <a:stretch/>
        </p:blipFill>
        <p:spPr>
          <a:xfrm>
            <a:off x="779400" y="1600200"/>
            <a:ext cx="3394080" cy="4525560"/>
          </a:xfrm>
          <a:prstGeom prst="rect">
            <a:avLst/>
          </a:prstGeom>
          <a:ln>
            <a:noFill/>
          </a:ln>
        </p:spPr>
      </p:pic>
      <p:pic>
        <p:nvPicPr>
          <p:cNvPr id="247" name="Picture 3" descr=""/>
          <p:cNvPicPr/>
          <p:nvPr/>
        </p:nvPicPr>
        <p:blipFill>
          <a:blip r:embed="rId2"/>
          <a:stretch/>
        </p:blipFill>
        <p:spPr>
          <a:xfrm>
            <a:off x="4648320" y="2348640"/>
            <a:ext cx="4038120" cy="3384360"/>
          </a:xfrm>
          <a:prstGeom prst="rect">
            <a:avLst/>
          </a:prstGeom>
          <a:ln>
            <a:noFill/>
          </a:ln>
        </p:spPr>
      </p:pic>
      <p:sp>
        <p:nvSpPr>
          <p:cNvPr id="248" name="CustomShape 2"/>
          <p:cNvSpPr/>
          <p:nvPr/>
        </p:nvSpPr>
        <p:spPr>
          <a:xfrm>
            <a:off x="7236360" y="3933000"/>
            <a:ext cx="1800000" cy="1367640"/>
          </a:xfrm>
          <a:prstGeom prst="flowChartMagneticTap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Μπράβο Αναστασία!!!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2800" spc="-1" strike="noStrike">
                <a:solidFill>
                  <a:srgbClr val="000000"/>
                </a:solidFill>
                <a:latin typeface="Calibri"/>
              </a:rPr>
              <a:t>Και φτάσαμε στην παρέλαση της 28</a:t>
            </a:r>
            <a:r>
              <a:rPr b="0" lang="el-GR" sz="2800" spc="-1" strike="noStrike" baseline="30000">
                <a:solidFill>
                  <a:srgbClr val="000000"/>
                </a:solidFill>
                <a:latin typeface="Calibri"/>
              </a:rPr>
              <a:t>η</a:t>
            </a:r>
            <a:r>
              <a:rPr b="0" lang="el-GR" sz="2800" spc="-1" strike="noStrike">
                <a:solidFill>
                  <a:srgbClr val="000000"/>
                </a:solidFill>
                <a:latin typeface="Calibri"/>
              </a:rPr>
              <a:t> Οκτωβρίου 2019 αλλά …ποτέ σ΄ αυτήν της 25</a:t>
            </a:r>
            <a:r>
              <a:rPr b="0" lang="el-GR" sz="2800" spc="-1" strike="noStrike" baseline="30000">
                <a:solidFill>
                  <a:srgbClr val="000000"/>
                </a:solidFill>
                <a:latin typeface="Calibri"/>
              </a:rPr>
              <a:t>ης</a:t>
            </a:r>
            <a:r>
              <a:rPr b="0" lang="el-GR" sz="2800" spc="-1" strike="noStrike">
                <a:solidFill>
                  <a:srgbClr val="000000"/>
                </a:solidFill>
                <a:latin typeface="Calibri"/>
              </a:rPr>
              <a:t>!!!!</a:t>
            </a:r>
            <a:endParaRPr b="0" lang="el-GR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0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2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  <p:sp>
        <p:nvSpPr>
          <p:cNvPr id="253" name="CustomShape 2"/>
          <p:cNvSpPr/>
          <p:nvPr/>
        </p:nvSpPr>
        <p:spPr>
          <a:xfrm>
            <a:off x="2555640" y="692640"/>
            <a:ext cx="1944000" cy="2376000"/>
          </a:xfrm>
          <a:prstGeom prst="cloudCallout">
            <a:avLst>
              <a:gd name="adj1" fmla="val -6243"/>
              <a:gd name="adj2" fmla="val 67137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Δημήτρη, μην κοιμάσαι … μας βλέπουνε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7" name="Picture 2" descr=""/>
          <p:cNvPicPr/>
          <p:nvPr/>
        </p:nvPicPr>
        <p:blipFill>
          <a:blip r:embed="rId1"/>
          <a:stretch/>
        </p:blipFill>
        <p:spPr>
          <a:xfrm>
            <a:off x="1475640" y="1556640"/>
            <a:ext cx="6034320" cy="4525560"/>
          </a:xfrm>
          <a:prstGeom prst="rect">
            <a:avLst/>
          </a:prstGeom>
          <a:ln>
            <a:noFill/>
          </a:ln>
        </p:spPr>
      </p:pic>
      <p:sp>
        <p:nvSpPr>
          <p:cNvPr id="258" name="CustomShape 2"/>
          <p:cNvSpPr/>
          <p:nvPr/>
        </p:nvSpPr>
        <p:spPr>
          <a:xfrm>
            <a:off x="3204000" y="1268640"/>
            <a:ext cx="1511640" cy="1295640"/>
          </a:xfrm>
          <a:prstGeom prst="cloudCallout">
            <a:avLst>
              <a:gd name="adj1" fmla="val -59670"/>
              <a:gd name="adj2" fmla="val 67600"/>
            </a:avLst>
          </a:prstGeom>
          <a:solidFill>
            <a:schemeClr val="accent3">
              <a:lumMod val="5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Μην τρέχεις …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467640" y="274680"/>
            <a:ext cx="8218800" cy="849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55000"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Και τη γιορτάσαμε και στο σχολείο…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0" name="Picture 2" descr=""/>
          <p:cNvPicPr/>
          <p:nvPr/>
        </p:nvPicPr>
        <p:blipFill>
          <a:blip r:embed="rId1"/>
          <a:stretch/>
        </p:blipFill>
        <p:spPr>
          <a:xfrm>
            <a:off x="4648320" y="2348640"/>
            <a:ext cx="4038120" cy="3028680"/>
          </a:xfrm>
          <a:prstGeom prst="rect">
            <a:avLst/>
          </a:prstGeom>
          <a:ln>
            <a:noFill/>
          </a:ln>
        </p:spPr>
      </p:pic>
      <p:pic>
        <p:nvPicPr>
          <p:cNvPr id="261" name="Picture 2" descr=""/>
          <p:cNvPicPr/>
          <p:nvPr/>
        </p:nvPicPr>
        <p:blipFill>
          <a:blip r:embed="rId2"/>
          <a:stretch/>
        </p:blipFill>
        <p:spPr>
          <a:xfrm>
            <a:off x="457200" y="2348640"/>
            <a:ext cx="4038120" cy="3028680"/>
          </a:xfrm>
          <a:prstGeom prst="rect">
            <a:avLst/>
          </a:prstGeom>
          <a:ln>
            <a:noFill/>
          </a:ln>
        </p:spPr>
      </p:pic>
      <p:sp>
        <p:nvSpPr>
          <p:cNvPr id="262" name="CustomShape 2"/>
          <p:cNvSpPr/>
          <p:nvPr/>
        </p:nvSpPr>
        <p:spPr>
          <a:xfrm>
            <a:off x="2483640" y="908640"/>
            <a:ext cx="1583640" cy="1583640"/>
          </a:xfrm>
          <a:prstGeom prst="cloudCallout">
            <a:avLst>
              <a:gd name="adj1" fmla="val -55605"/>
              <a:gd name="adj2" fmla="val 60414"/>
            </a:avLst>
          </a:prstGeom>
          <a:solidFill>
            <a:schemeClr val="tx2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Και τι λέμε τώρα;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3" name="CustomShape 3"/>
          <p:cNvSpPr/>
          <p:nvPr/>
        </p:nvSpPr>
        <p:spPr>
          <a:xfrm>
            <a:off x="395640" y="1196640"/>
            <a:ext cx="1223640" cy="1151640"/>
          </a:xfrm>
          <a:prstGeom prst="cloudCallout">
            <a:avLst>
              <a:gd name="adj1" fmla="val 69035"/>
              <a:gd name="adj2" fmla="val 89274"/>
            </a:avLst>
          </a:prstGeom>
          <a:solidFill>
            <a:schemeClr val="accent2">
              <a:lumMod val="75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Έλα μου ντε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4" name="CustomShape 4"/>
          <p:cNvSpPr/>
          <p:nvPr/>
        </p:nvSpPr>
        <p:spPr>
          <a:xfrm>
            <a:off x="5436000" y="1196640"/>
            <a:ext cx="2376000" cy="1116360"/>
          </a:xfrm>
          <a:prstGeom prst="cloudCallout">
            <a:avLst>
              <a:gd name="adj1" fmla="val -19745"/>
              <a:gd name="adj2" fmla="val 92692"/>
            </a:avLst>
          </a:prstGeom>
          <a:solidFill>
            <a:schemeClr val="accent3">
              <a:lumMod val="5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Εμ …θεατρικό μου θέλατε!!!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fdeada"/>
          </a:solidFill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..με απόλυτη σοβαρότητα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6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Και πολλή τέχνη…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8" name="Picture 2" descr=""/>
          <p:cNvPicPr/>
          <p:nvPr/>
        </p:nvPicPr>
        <p:blipFill>
          <a:blip r:embed="rId1"/>
          <a:stretch/>
        </p:blipFill>
        <p:spPr>
          <a:xfrm>
            <a:off x="457200" y="2348640"/>
            <a:ext cx="4038120" cy="3028680"/>
          </a:xfrm>
          <a:prstGeom prst="rect">
            <a:avLst/>
          </a:prstGeom>
          <a:ln>
            <a:noFill/>
          </a:ln>
        </p:spPr>
      </p:pic>
      <p:pic>
        <p:nvPicPr>
          <p:cNvPr id="269" name="Picture 3" descr=""/>
          <p:cNvPicPr/>
          <p:nvPr/>
        </p:nvPicPr>
        <p:blipFill>
          <a:blip r:embed="rId2"/>
          <a:stretch/>
        </p:blipFill>
        <p:spPr>
          <a:xfrm>
            <a:off x="4648320" y="2348640"/>
            <a:ext cx="4038120" cy="3028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e6e0ec"/>
          </a:solidFill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Και κάπως έτσι φτάσαμε στην εκδρομή της τρίτης λυκείου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1" name="Picture 2" descr=""/>
          <p:cNvPicPr/>
          <p:nvPr/>
        </p:nvPicPr>
        <p:blipFill>
          <a:blip r:embed="rId1"/>
          <a:stretch/>
        </p:blipFill>
        <p:spPr>
          <a:xfrm>
            <a:off x="1316880" y="1600200"/>
            <a:ext cx="2319120" cy="4525560"/>
          </a:xfrm>
          <a:prstGeom prst="rect">
            <a:avLst/>
          </a:prstGeom>
          <a:ln>
            <a:noFill/>
          </a:ln>
        </p:spPr>
      </p:pic>
      <p:pic>
        <p:nvPicPr>
          <p:cNvPr id="272" name="Picture 3" descr=""/>
          <p:cNvPicPr/>
          <p:nvPr/>
        </p:nvPicPr>
        <p:blipFill>
          <a:blip r:embed="rId2"/>
          <a:stretch/>
        </p:blipFill>
        <p:spPr>
          <a:xfrm>
            <a:off x="4648320" y="2348640"/>
            <a:ext cx="4038120" cy="3028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4" name="Picture 2" descr=""/>
          <p:cNvPicPr/>
          <p:nvPr/>
        </p:nvPicPr>
        <p:blipFill>
          <a:blip r:embed="rId1"/>
          <a:stretch/>
        </p:blipFill>
        <p:spPr>
          <a:xfrm>
            <a:off x="779400" y="1600200"/>
            <a:ext cx="3394080" cy="4525560"/>
          </a:xfrm>
          <a:prstGeom prst="rect">
            <a:avLst/>
          </a:prstGeom>
          <a:ln>
            <a:noFill/>
          </a:ln>
        </p:spPr>
      </p:pic>
      <p:pic>
        <p:nvPicPr>
          <p:cNvPr id="275" name="Picture 3" descr=""/>
          <p:cNvPicPr/>
          <p:nvPr/>
        </p:nvPicPr>
        <p:blipFill>
          <a:blip r:embed="rId2"/>
          <a:stretch/>
        </p:blipFill>
        <p:spPr>
          <a:xfrm>
            <a:off x="5507640" y="1600200"/>
            <a:ext cx="231948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e6e0ec"/>
          </a:solidFill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…</a:t>
            </a: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με τη διευθύντρια μας..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2" name="Picture 2" descr=""/>
          <p:cNvPicPr/>
          <p:nvPr/>
        </p:nvPicPr>
        <p:blipFill>
          <a:blip r:embed="rId1"/>
          <a:stretch/>
        </p:blipFill>
        <p:spPr>
          <a:xfrm>
            <a:off x="1475640" y="1268640"/>
            <a:ext cx="678852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ccc1da"/>
          </a:solidFill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7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9" name="Picture 2" descr=""/>
          <p:cNvPicPr/>
          <p:nvPr/>
        </p:nvPicPr>
        <p:blipFill>
          <a:blip r:embed="rId1"/>
          <a:stretch/>
        </p:blipFill>
        <p:spPr>
          <a:xfrm>
            <a:off x="4969800" y="1600200"/>
            <a:ext cx="3395160" cy="4525560"/>
          </a:xfrm>
          <a:prstGeom prst="rect">
            <a:avLst/>
          </a:prstGeom>
          <a:ln>
            <a:noFill/>
          </a:ln>
        </p:spPr>
      </p:pic>
      <p:pic>
        <p:nvPicPr>
          <p:cNvPr id="280" name="Picture 2" descr=""/>
          <p:cNvPicPr/>
          <p:nvPr/>
        </p:nvPicPr>
        <p:blipFill>
          <a:blip r:embed="rId2"/>
          <a:stretch/>
        </p:blipFill>
        <p:spPr>
          <a:xfrm>
            <a:off x="778680" y="1600200"/>
            <a:ext cx="3395160" cy="4525560"/>
          </a:xfrm>
          <a:prstGeom prst="rect">
            <a:avLst/>
          </a:prstGeom>
          <a:ln>
            <a:noFill/>
          </a:ln>
        </p:spPr>
      </p:pic>
      <p:sp>
        <p:nvSpPr>
          <p:cNvPr id="281" name="CustomShape 2"/>
          <p:cNvSpPr/>
          <p:nvPr/>
        </p:nvSpPr>
        <p:spPr>
          <a:xfrm>
            <a:off x="1187640" y="188640"/>
            <a:ext cx="5256360" cy="1556280"/>
          </a:xfrm>
          <a:prstGeom prst="cloudCallout">
            <a:avLst>
              <a:gd name="adj1" fmla="val -15321"/>
              <a:gd name="adj2" fmla="val 83095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Οι τρεις σωματοφύλακες …που ήταν τέσσερις…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Στα Μετέωρα…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3" name="Picture 2" descr=""/>
          <p:cNvPicPr/>
          <p:nvPr/>
        </p:nvPicPr>
        <p:blipFill>
          <a:blip r:embed="rId1"/>
          <a:stretch/>
        </p:blipFill>
        <p:spPr>
          <a:xfrm>
            <a:off x="1288440" y="1600200"/>
            <a:ext cx="656676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5" name="Picture 2" descr=""/>
          <p:cNvPicPr/>
          <p:nvPr/>
        </p:nvPicPr>
        <p:blipFill>
          <a:blip r:embed="rId1"/>
          <a:stretch/>
        </p:blipFill>
        <p:spPr>
          <a:xfrm>
            <a:off x="1285920" y="1653480"/>
            <a:ext cx="6571800" cy="4419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Στον λευκό τον Πύργο…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7" name="Picture 2" descr=""/>
          <p:cNvPicPr/>
          <p:nvPr/>
        </p:nvPicPr>
        <p:blipFill>
          <a:blip r:embed="rId1"/>
          <a:stretch/>
        </p:blipFill>
        <p:spPr>
          <a:xfrm>
            <a:off x="858600" y="1600200"/>
            <a:ext cx="742644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9" name="Picture 2" descr=""/>
          <p:cNvPicPr/>
          <p:nvPr/>
        </p:nvPicPr>
        <p:blipFill>
          <a:blip r:embed="rId1"/>
          <a:stretch/>
        </p:blipFill>
        <p:spPr>
          <a:xfrm>
            <a:off x="1285920" y="1653480"/>
            <a:ext cx="6571800" cy="4419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Συνεχίζοντας την ξενάγηση…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1" name="Picture 2" descr=""/>
          <p:cNvPicPr/>
          <p:nvPr/>
        </p:nvPicPr>
        <p:blipFill>
          <a:blip r:embed="rId1"/>
          <a:stretch/>
        </p:blipFill>
        <p:spPr>
          <a:xfrm>
            <a:off x="1163160" y="1600200"/>
            <a:ext cx="681696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3" name="Picture 2" descr=""/>
          <p:cNvPicPr/>
          <p:nvPr/>
        </p:nvPicPr>
        <p:blipFill>
          <a:blip r:embed="rId1"/>
          <a:stretch/>
        </p:blipFill>
        <p:spPr>
          <a:xfrm>
            <a:off x="1163160" y="1600200"/>
            <a:ext cx="6816960" cy="4525560"/>
          </a:xfrm>
          <a:prstGeom prst="rect">
            <a:avLst/>
          </a:prstGeom>
          <a:ln>
            <a:noFill/>
          </a:ln>
        </p:spPr>
      </p:pic>
      <p:sp>
        <p:nvSpPr>
          <p:cNvPr id="294" name="CustomShape 2"/>
          <p:cNvSpPr/>
          <p:nvPr/>
        </p:nvSpPr>
        <p:spPr>
          <a:xfrm>
            <a:off x="4788000" y="764640"/>
            <a:ext cx="1800000" cy="1800000"/>
          </a:xfrm>
          <a:prstGeom prst="cloudCallout">
            <a:avLst>
              <a:gd name="adj1" fmla="val -20833"/>
              <a:gd name="adj2" fmla="val 625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Μη γυρίσω….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Στη βραδινή μας διασκέδαση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6" name="Picture 2" descr=""/>
          <p:cNvPicPr/>
          <p:nvPr/>
        </p:nvPicPr>
        <p:blipFill>
          <a:blip r:embed="rId1"/>
          <a:stretch/>
        </p:blipFill>
        <p:spPr>
          <a:xfrm>
            <a:off x="779400" y="1600200"/>
            <a:ext cx="3394080" cy="4525560"/>
          </a:xfrm>
          <a:prstGeom prst="rect">
            <a:avLst/>
          </a:prstGeom>
          <a:ln>
            <a:noFill/>
          </a:ln>
        </p:spPr>
      </p:pic>
      <p:pic>
        <p:nvPicPr>
          <p:cNvPr id="297" name="Picture 3" descr=""/>
          <p:cNvPicPr/>
          <p:nvPr/>
        </p:nvPicPr>
        <p:blipFill>
          <a:blip r:embed="rId2"/>
          <a:stretch/>
        </p:blipFill>
        <p:spPr>
          <a:xfrm>
            <a:off x="4648320" y="2348640"/>
            <a:ext cx="4038120" cy="3028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9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  <p:sp>
        <p:nvSpPr>
          <p:cNvPr id="300" name="CustomShape 2"/>
          <p:cNvSpPr/>
          <p:nvPr/>
        </p:nvSpPr>
        <p:spPr>
          <a:xfrm>
            <a:off x="6012000" y="1340640"/>
            <a:ext cx="1728000" cy="1439640"/>
          </a:xfrm>
          <a:prstGeom prst="cloudCallout">
            <a:avLst>
              <a:gd name="adj1" fmla="val -26570"/>
              <a:gd name="adj2" fmla="val 625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Σώπα…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σώπα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fdeada"/>
          </a:solidFill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Χωριστήκαμε και σε τμήματα…</a:t>
            </a:r>
            <a:br/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στο Α1…το λίγο πιο ήσυχο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4" name="Picture 2" descr=""/>
          <p:cNvPicPr/>
          <p:nvPr/>
        </p:nvPicPr>
        <p:blipFill>
          <a:blip r:embed="rId1"/>
          <a:stretch/>
        </p:blipFill>
        <p:spPr>
          <a:xfrm>
            <a:off x="467640" y="1436400"/>
            <a:ext cx="8137080" cy="5421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fdeada"/>
          </a:solidFill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Έξω          και…        μέσα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2" name="Picture 2" descr=""/>
          <p:cNvPicPr/>
          <p:nvPr/>
        </p:nvPicPr>
        <p:blipFill>
          <a:blip r:embed="rId1"/>
          <a:stretch/>
        </p:blipFill>
        <p:spPr>
          <a:xfrm>
            <a:off x="779400" y="1600200"/>
            <a:ext cx="3394080" cy="4525560"/>
          </a:xfrm>
          <a:prstGeom prst="rect">
            <a:avLst/>
          </a:prstGeom>
          <a:ln>
            <a:noFill/>
          </a:ln>
        </p:spPr>
      </p:pic>
      <p:pic>
        <p:nvPicPr>
          <p:cNvPr id="303" name="Picture 3" descr=""/>
          <p:cNvPicPr/>
          <p:nvPr/>
        </p:nvPicPr>
        <p:blipFill>
          <a:blip r:embed="rId2"/>
          <a:stretch/>
        </p:blipFill>
        <p:spPr>
          <a:xfrm>
            <a:off x="4969800" y="1600200"/>
            <a:ext cx="339516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l-GR" sz="3200" spc="-1" strike="noStrike">
                <a:solidFill>
                  <a:srgbClr val="000000"/>
                </a:solidFill>
                <a:latin typeface="Calibri"/>
              </a:rPr>
              <a:t>Στην επιστροφή … πιθανόν και στον πηγαιμό… και λίγο πριν τελειώσει το ταξίδι…</a:t>
            </a: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5" name="Picture 2" descr=""/>
          <p:cNvPicPr/>
          <p:nvPr/>
        </p:nvPicPr>
        <p:blipFill>
          <a:blip r:embed="rId1"/>
          <a:stretch/>
        </p:blipFill>
        <p:spPr>
          <a:xfrm>
            <a:off x="457200" y="1754280"/>
            <a:ext cx="8229240" cy="4217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Shape 1"/>
          <p:cNvSpPr txBox="1"/>
          <p:nvPr/>
        </p:nvSpPr>
        <p:spPr>
          <a:xfrm>
            <a:off x="323640" y="274680"/>
            <a:ext cx="8362800" cy="993600"/>
          </a:xfrm>
          <a:prstGeom prst="rect">
            <a:avLst/>
          </a:prstGeom>
          <a:solidFill>
            <a:srgbClr val="4f6228"/>
          </a:solidFill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l-GR" sz="3600" spc="-1" strike="noStrike">
                <a:solidFill>
                  <a:srgbClr val="ffffff"/>
                </a:solidFill>
                <a:latin typeface="Calibri"/>
              </a:rPr>
              <a:t>ΚΙ όταν γυρίσαμε στολίσαμε κι ένα δεντράκι</a:t>
            </a:r>
            <a:r>
              <a:rPr b="0" lang="el-GR" sz="3600" spc="-1" strike="noStrike">
                <a:solidFill>
                  <a:srgbClr val="000000"/>
                </a:solidFill>
                <a:latin typeface="Calibri"/>
              </a:rPr>
              <a:t>…</a:t>
            </a:r>
            <a:endParaRPr b="0" lang="el-GR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7" name="Picture 2" descr=""/>
          <p:cNvPicPr/>
          <p:nvPr/>
        </p:nvPicPr>
        <p:blipFill>
          <a:blip r:embed="rId1"/>
          <a:stretch/>
        </p:blipFill>
        <p:spPr>
          <a:xfrm>
            <a:off x="2267640" y="1340640"/>
            <a:ext cx="4793400" cy="5856840"/>
          </a:xfrm>
          <a:prstGeom prst="rect">
            <a:avLst/>
          </a:prstGeom>
          <a:ln>
            <a:noFill/>
          </a:ln>
        </p:spPr>
      </p:pic>
      <p:sp>
        <p:nvSpPr>
          <p:cNvPr id="308" name="CustomShape 2"/>
          <p:cNvSpPr/>
          <p:nvPr/>
        </p:nvSpPr>
        <p:spPr>
          <a:xfrm>
            <a:off x="0" y="1700640"/>
            <a:ext cx="3131640" cy="1007640"/>
          </a:xfrm>
          <a:prstGeom prst="cloudCallout">
            <a:avLst>
              <a:gd name="adj1" fmla="val 64295"/>
              <a:gd name="adj2" fmla="val 62500"/>
            </a:avLst>
          </a:prstGeom>
          <a:solidFill>
            <a:schemeClr val="accent2">
              <a:lumMod val="5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Αντε και του χρόνου φοιτητές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l-GR" sz="3600" spc="-1" strike="noStrike">
                <a:solidFill>
                  <a:srgbClr val="000000"/>
                </a:solidFill>
                <a:latin typeface="Calibri"/>
              </a:rPr>
              <a:t>Καλό καλοκαίρι παιδιά!!!</a:t>
            </a:r>
            <a:br/>
            <a:r>
              <a:rPr b="0" lang="el-GR" sz="3600" spc="-1" strike="noStrike">
                <a:solidFill>
                  <a:srgbClr val="000000"/>
                </a:solidFill>
                <a:latin typeface="Calibri"/>
              </a:rPr>
              <a:t>Καλή τύχη στην ενήλικη ζωή σας!!!</a:t>
            </a:r>
            <a:endParaRPr b="0" lang="el-GR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0" name="Picture 3" descr=""/>
          <p:cNvPicPr/>
          <p:nvPr/>
        </p:nvPicPr>
        <p:blipFill>
          <a:blip r:embed="rId1"/>
          <a:stretch/>
        </p:blipFill>
        <p:spPr>
          <a:xfrm>
            <a:off x="1379160" y="1600200"/>
            <a:ext cx="638532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d7e4bd"/>
          </a:solidFill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Calibri"/>
              </a:rPr>
              <a:t>Το Α2 το λίγο πιο ζωηρό!</a:t>
            </a:r>
            <a:endParaRPr b="0" lang="el-G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6" name="Picture 2" descr=""/>
          <p:cNvPicPr/>
          <p:nvPr/>
        </p:nvPicPr>
        <p:blipFill>
          <a:blip r:embed="rId1"/>
          <a:stretch/>
        </p:blipFill>
        <p:spPr>
          <a:xfrm>
            <a:off x="899640" y="1416600"/>
            <a:ext cx="7200360" cy="4797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000" p14:dur="7000"/>
    </mc:Choice>
    <mc:Fallback>
      <p:transition spd="slow" advTm="7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714</TotalTime>
  <Application>LibreOffice/6.2.4.2$Windows_x86 LibreOffice_project/2412653d852ce75f65fbfa83fb7e7b669a126d64</Application>
  <Words>565</Words>
  <Paragraphs>104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2020-06-29T13:08:14Z</dcterms:created>
  <dc:creator>user</dc:creator>
  <dc:description/>
  <dc:language>en-US</dc:language>
  <cp:lastModifiedBy/>
  <dcterms:modified xsi:type="dcterms:W3CDTF">2020-06-30T19:32:52Z</dcterms:modified>
  <cp:revision>58</cp:revision>
  <dc:subject/>
  <dc:title>Διαφάνεια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Προβολή στην οθόνη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83</vt:i4>
  </property>
</Properties>
</file>